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9965313" cy="22323425"/>
  <p:notesSz cx="6858000" cy="9144000"/>
  <p:defaultTextStyle>
    <a:defPPr>
      <a:defRPr lang="en-US"/>
    </a:defPPr>
    <a:lvl1pPr marL="0" algn="l" defTabSz="3559302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1pPr>
    <a:lvl2pPr marL="1779651" algn="l" defTabSz="3559302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2pPr>
    <a:lvl3pPr marL="3559302" algn="l" defTabSz="3559302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3pPr>
    <a:lvl4pPr marL="5338953" algn="l" defTabSz="3559302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4pPr>
    <a:lvl5pPr marL="7118604" algn="l" defTabSz="3559302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5pPr>
    <a:lvl6pPr marL="8898255" algn="l" defTabSz="3559302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6pPr>
    <a:lvl7pPr marL="10677906" algn="l" defTabSz="3559302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7pPr>
    <a:lvl8pPr marL="12457557" algn="l" defTabSz="3559302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8pPr>
    <a:lvl9pPr marL="14237208" algn="l" defTabSz="3559302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-2352" y="-1092"/>
      </p:cViewPr>
      <p:guideLst>
        <p:guide orient="horz" pos="7031"/>
        <p:guide pos="1258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97399" y="6934732"/>
            <a:ext cx="33970516" cy="47850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94797" y="12649942"/>
            <a:ext cx="27975720" cy="57048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79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5593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338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1186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898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677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457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237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974854" y="893974"/>
            <a:ext cx="8992196" cy="190472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98266" y="893974"/>
            <a:ext cx="26310498" cy="1904725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6985" y="14344870"/>
            <a:ext cx="33970516" cy="4433680"/>
          </a:xfrm>
        </p:spPr>
        <p:txBody>
          <a:bodyPr anchor="t"/>
          <a:lstStyle>
            <a:lvl1pPr algn="l">
              <a:defRPr sz="15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56985" y="9461622"/>
            <a:ext cx="33970516" cy="4883247"/>
          </a:xfrm>
        </p:spPr>
        <p:txBody>
          <a:bodyPr anchor="b"/>
          <a:lstStyle>
            <a:lvl1pPr marL="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1pPr>
            <a:lvl2pPr marL="1779651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2pPr>
            <a:lvl3pPr marL="3559302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3pPr>
            <a:lvl4pPr marL="5338953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7118604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898255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677906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457557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4237208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98268" y="5208802"/>
            <a:ext cx="17651347" cy="14732428"/>
          </a:xfrm>
        </p:spPr>
        <p:txBody>
          <a:bodyPr/>
          <a:lstStyle>
            <a:lvl1pPr>
              <a:defRPr sz="10900"/>
            </a:lvl1pPr>
            <a:lvl2pPr>
              <a:defRPr sz="9300"/>
            </a:lvl2pPr>
            <a:lvl3pPr>
              <a:defRPr sz="7800"/>
            </a:lvl3pPr>
            <a:lvl4pPr>
              <a:defRPr sz="7000"/>
            </a:lvl4pPr>
            <a:lvl5pPr>
              <a:defRPr sz="7000"/>
            </a:lvl5pPr>
            <a:lvl6pPr>
              <a:defRPr sz="7000"/>
            </a:lvl6pPr>
            <a:lvl7pPr>
              <a:defRPr sz="7000"/>
            </a:lvl7pPr>
            <a:lvl8pPr>
              <a:defRPr sz="7000"/>
            </a:lvl8pPr>
            <a:lvl9pPr>
              <a:defRPr sz="7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15703" y="5208802"/>
            <a:ext cx="17651347" cy="14732428"/>
          </a:xfrm>
        </p:spPr>
        <p:txBody>
          <a:bodyPr/>
          <a:lstStyle>
            <a:lvl1pPr>
              <a:defRPr sz="10900"/>
            </a:lvl1pPr>
            <a:lvl2pPr>
              <a:defRPr sz="9300"/>
            </a:lvl2pPr>
            <a:lvl3pPr>
              <a:defRPr sz="7800"/>
            </a:lvl3pPr>
            <a:lvl4pPr>
              <a:defRPr sz="7000"/>
            </a:lvl4pPr>
            <a:lvl5pPr>
              <a:defRPr sz="7000"/>
            </a:lvl5pPr>
            <a:lvl6pPr>
              <a:defRPr sz="7000"/>
            </a:lvl6pPr>
            <a:lvl7pPr>
              <a:defRPr sz="7000"/>
            </a:lvl7pPr>
            <a:lvl8pPr>
              <a:defRPr sz="7000"/>
            </a:lvl8pPr>
            <a:lvl9pPr>
              <a:defRPr sz="7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8265" y="4996936"/>
            <a:ext cx="17658288" cy="2082485"/>
          </a:xfrm>
        </p:spPr>
        <p:txBody>
          <a:bodyPr anchor="b"/>
          <a:lstStyle>
            <a:lvl1pPr marL="0" indent="0">
              <a:buNone/>
              <a:defRPr sz="9300" b="1"/>
            </a:lvl1pPr>
            <a:lvl2pPr marL="1779651" indent="0">
              <a:buNone/>
              <a:defRPr sz="7800" b="1"/>
            </a:lvl2pPr>
            <a:lvl3pPr marL="3559302" indent="0">
              <a:buNone/>
              <a:defRPr sz="7000" b="1"/>
            </a:lvl3pPr>
            <a:lvl4pPr marL="5338953" indent="0">
              <a:buNone/>
              <a:defRPr sz="6200" b="1"/>
            </a:lvl4pPr>
            <a:lvl5pPr marL="7118604" indent="0">
              <a:buNone/>
              <a:defRPr sz="6200" b="1"/>
            </a:lvl5pPr>
            <a:lvl6pPr marL="8898255" indent="0">
              <a:buNone/>
              <a:defRPr sz="6200" b="1"/>
            </a:lvl6pPr>
            <a:lvl7pPr marL="10677906" indent="0">
              <a:buNone/>
              <a:defRPr sz="6200" b="1"/>
            </a:lvl7pPr>
            <a:lvl8pPr marL="12457557" indent="0">
              <a:buNone/>
              <a:defRPr sz="6200" b="1"/>
            </a:lvl8pPr>
            <a:lvl9pPr marL="14237208" indent="0">
              <a:buNone/>
              <a:defRPr sz="6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98265" y="7079420"/>
            <a:ext cx="17658288" cy="12861808"/>
          </a:xfrm>
        </p:spPr>
        <p:txBody>
          <a:bodyPr/>
          <a:lstStyle>
            <a:lvl1pPr>
              <a:defRPr sz="9300"/>
            </a:lvl1pPr>
            <a:lvl2pPr>
              <a:defRPr sz="7800"/>
            </a:lvl2pPr>
            <a:lvl3pPr>
              <a:defRPr sz="70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301826" y="4996936"/>
            <a:ext cx="17665224" cy="2082485"/>
          </a:xfrm>
        </p:spPr>
        <p:txBody>
          <a:bodyPr anchor="b"/>
          <a:lstStyle>
            <a:lvl1pPr marL="0" indent="0">
              <a:buNone/>
              <a:defRPr sz="9300" b="1"/>
            </a:lvl1pPr>
            <a:lvl2pPr marL="1779651" indent="0">
              <a:buNone/>
              <a:defRPr sz="7800" b="1"/>
            </a:lvl2pPr>
            <a:lvl3pPr marL="3559302" indent="0">
              <a:buNone/>
              <a:defRPr sz="7000" b="1"/>
            </a:lvl3pPr>
            <a:lvl4pPr marL="5338953" indent="0">
              <a:buNone/>
              <a:defRPr sz="6200" b="1"/>
            </a:lvl4pPr>
            <a:lvl5pPr marL="7118604" indent="0">
              <a:buNone/>
              <a:defRPr sz="6200" b="1"/>
            </a:lvl5pPr>
            <a:lvl6pPr marL="8898255" indent="0">
              <a:buNone/>
              <a:defRPr sz="6200" b="1"/>
            </a:lvl6pPr>
            <a:lvl7pPr marL="10677906" indent="0">
              <a:buNone/>
              <a:defRPr sz="6200" b="1"/>
            </a:lvl7pPr>
            <a:lvl8pPr marL="12457557" indent="0">
              <a:buNone/>
              <a:defRPr sz="6200" b="1"/>
            </a:lvl8pPr>
            <a:lvl9pPr marL="14237208" indent="0">
              <a:buNone/>
              <a:defRPr sz="6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301826" y="7079420"/>
            <a:ext cx="17665224" cy="12861808"/>
          </a:xfrm>
        </p:spPr>
        <p:txBody>
          <a:bodyPr/>
          <a:lstStyle>
            <a:lvl1pPr>
              <a:defRPr sz="9300"/>
            </a:lvl1pPr>
            <a:lvl2pPr>
              <a:defRPr sz="7800"/>
            </a:lvl2pPr>
            <a:lvl3pPr>
              <a:defRPr sz="70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8269" y="888803"/>
            <a:ext cx="13148313" cy="3782580"/>
          </a:xfrm>
        </p:spPr>
        <p:txBody>
          <a:bodyPr anchor="b"/>
          <a:lstStyle>
            <a:lvl1pPr algn="l">
              <a:defRPr sz="7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25330" y="888806"/>
            <a:ext cx="22341721" cy="19052425"/>
          </a:xfrm>
        </p:spPr>
        <p:txBody>
          <a:bodyPr/>
          <a:lstStyle>
            <a:lvl1pPr>
              <a:defRPr sz="12500"/>
            </a:lvl1pPr>
            <a:lvl2pPr>
              <a:defRPr sz="10900"/>
            </a:lvl2pPr>
            <a:lvl3pPr>
              <a:defRPr sz="93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8269" y="4671386"/>
            <a:ext cx="13148313" cy="15269844"/>
          </a:xfrm>
        </p:spPr>
        <p:txBody>
          <a:bodyPr/>
          <a:lstStyle>
            <a:lvl1pPr marL="0" indent="0">
              <a:buNone/>
              <a:defRPr sz="5400"/>
            </a:lvl1pPr>
            <a:lvl2pPr marL="1779651" indent="0">
              <a:buNone/>
              <a:defRPr sz="4700"/>
            </a:lvl2pPr>
            <a:lvl3pPr marL="3559302" indent="0">
              <a:buNone/>
              <a:defRPr sz="3900"/>
            </a:lvl3pPr>
            <a:lvl4pPr marL="5338953" indent="0">
              <a:buNone/>
              <a:defRPr sz="3500"/>
            </a:lvl4pPr>
            <a:lvl5pPr marL="7118604" indent="0">
              <a:buNone/>
              <a:defRPr sz="3500"/>
            </a:lvl5pPr>
            <a:lvl6pPr marL="8898255" indent="0">
              <a:buNone/>
              <a:defRPr sz="3500"/>
            </a:lvl6pPr>
            <a:lvl7pPr marL="10677906" indent="0">
              <a:buNone/>
              <a:defRPr sz="3500"/>
            </a:lvl7pPr>
            <a:lvl8pPr marL="12457557" indent="0">
              <a:buNone/>
              <a:defRPr sz="3500"/>
            </a:lvl8pPr>
            <a:lvl9pPr marL="14237208" indent="0">
              <a:buNone/>
              <a:defRPr sz="3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3484" y="15626398"/>
            <a:ext cx="23979188" cy="1844785"/>
          </a:xfrm>
        </p:spPr>
        <p:txBody>
          <a:bodyPr anchor="b"/>
          <a:lstStyle>
            <a:lvl1pPr algn="l">
              <a:defRPr sz="7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833484" y="1994641"/>
            <a:ext cx="23979188" cy="13394055"/>
          </a:xfrm>
        </p:spPr>
        <p:txBody>
          <a:bodyPr/>
          <a:lstStyle>
            <a:lvl1pPr marL="0" indent="0">
              <a:buNone/>
              <a:defRPr sz="12500"/>
            </a:lvl1pPr>
            <a:lvl2pPr marL="1779651" indent="0">
              <a:buNone/>
              <a:defRPr sz="10900"/>
            </a:lvl2pPr>
            <a:lvl3pPr marL="3559302" indent="0">
              <a:buNone/>
              <a:defRPr sz="9300"/>
            </a:lvl3pPr>
            <a:lvl4pPr marL="5338953" indent="0">
              <a:buNone/>
              <a:defRPr sz="7800"/>
            </a:lvl4pPr>
            <a:lvl5pPr marL="7118604" indent="0">
              <a:buNone/>
              <a:defRPr sz="7800"/>
            </a:lvl5pPr>
            <a:lvl6pPr marL="8898255" indent="0">
              <a:buNone/>
              <a:defRPr sz="7800"/>
            </a:lvl6pPr>
            <a:lvl7pPr marL="10677906" indent="0">
              <a:buNone/>
              <a:defRPr sz="7800"/>
            </a:lvl7pPr>
            <a:lvl8pPr marL="12457557" indent="0">
              <a:buNone/>
              <a:defRPr sz="7800"/>
            </a:lvl8pPr>
            <a:lvl9pPr marL="14237208" indent="0">
              <a:buNone/>
              <a:defRPr sz="7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33484" y="17471183"/>
            <a:ext cx="23979188" cy="2619901"/>
          </a:xfrm>
        </p:spPr>
        <p:txBody>
          <a:bodyPr/>
          <a:lstStyle>
            <a:lvl1pPr marL="0" indent="0">
              <a:buNone/>
              <a:defRPr sz="5400"/>
            </a:lvl1pPr>
            <a:lvl2pPr marL="1779651" indent="0">
              <a:buNone/>
              <a:defRPr sz="4700"/>
            </a:lvl2pPr>
            <a:lvl3pPr marL="3559302" indent="0">
              <a:buNone/>
              <a:defRPr sz="3900"/>
            </a:lvl3pPr>
            <a:lvl4pPr marL="5338953" indent="0">
              <a:buNone/>
              <a:defRPr sz="3500"/>
            </a:lvl4pPr>
            <a:lvl5pPr marL="7118604" indent="0">
              <a:buNone/>
              <a:defRPr sz="3500"/>
            </a:lvl5pPr>
            <a:lvl6pPr marL="8898255" indent="0">
              <a:buNone/>
              <a:defRPr sz="3500"/>
            </a:lvl6pPr>
            <a:lvl7pPr marL="10677906" indent="0">
              <a:buNone/>
              <a:defRPr sz="3500"/>
            </a:lvl7pPr>
            <a:lvl8pPr marL="12457557" indent="0">
              <a:buNone/>
              <a:defRPr sz="3500"/>
            </a:lvl8pPr>
            <a:lvl9pPr marL="14237208" indent="0">
              <a:buNone/>
              <a:defRPr sz="3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98268" y="893972"/>
            <a:ext cx="35968783" cy="3720571"/>
          </a:xfrm>
          <a:prstGeom prst="rect">
            <a:avLst/>
          </a:prstGeom>
        </p:spPr>
        <p:txBody>
          <a:bodyPr vert="horz" lIns="355930" tIns="177965" rIns="355930" bIns="17796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8268" y="5208802"/>
            <a:ext cx="35968783" cy="14732428"/>
          </a:xfrm>
          <a:prstGeom prst="rect">
            <a:avLst/>
          </a:prstGeom>
        </p:spPr>
        <p:txBody>
          <a:bodyPr vert="horz" lIns="355930" tIns="177965" rIns="355930" bIns="17796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98268" y="20690509"/>
            <a:ext cx="9325239" cy="1188516"/>
          </a:xfrm>
          <a:prstGeom prst="rect">
            <a:avLst/>
          </a:prstGeom>
        </p:spPr>
        <p:txBody>
          <a:bodyPr vert="horz" lIns="355930" tIns="177965" rIns="355930" bIns="177965" rtlCol="0" anchor="ctr"/>
          <a:lstStyle>
            <a:lvl1pPr algn="l">
              <a:defRPr sz="4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54818" y="20690509"/>
            <a:ext cx="12655683" cy="1188516"/>
          </a:xfrm>
          <a:prstGeom prst="rect">
            <a:avLst/>
          </a:prstGeom>
        </p:spPr>
        <p:txBody>
          <a:bodyPr vert="horz" lIns="355930" tIns="177965" rIns="355930" bIns="177965" rtlCol="0" anchor="ctr"/>
          <a:lstStyle>
            <a:lvl1pPr algn="ctr">
              <a:defRPr sz="4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641811" y="20690509"/>
            <a:ext cx="9325239" cy="1188516"/>
          </a:xfrm>
          <a:prstGeom prst="rect">
            <a:avLst/>
          </a:prstGeom>
        </p:spPr>
        <p:txBody>
          <a:bodyPr vert="horz" lIns="355930" tIns="177965" rIns="355930" bIns="177965" rtlCol="0" anchor="ctr"/>
          <a:lstStyle>
            <a:lvl1pPr algn="r">
              <a:defRPr sz="4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559302" rtl="0" eaLnBrk="1" latinLnBrk="0" hangingPunct="1">
        <a:spcBef>
          <a:spcPct val="0"/>
        </a:spcBef>
        <a:buNone/>
        <a:defRPr sz="1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4738" indent="-1334738" algn="l" defTabSz="3559302" rtl="0" eaLnBrk="1" latinLnBrk="0" hangingPunct="1">
        <a:spcBef>
          <a:spcPct val="20000"/>
        </a:spcBef>
        <a:buFont typeface="Arial" pitchFamily="34" charset="0"/>
        <a:buChar char="•"/>
        <a:defRPr sz="12500" kern="1200">
          <a:solidFill>
            <a:schemeClr val="tx1"/>
          </a:solidFill>
          <a:latin typeface="+mn-lt"/>
          <a:ea typeface="+mn-ea"/>
          <a:cs typeface="+mn-cs"/>
        </a:defRPr>
      </a:lvl1pPr>
      <a:lvl2pPr marL="2891933" indent="-1112282" algn="l" defTabSz="3559302" rtl="0" eaLnBrk="1" latinLnBrk="0" hangingPunct="1">
        <a:spcBef>
          <a:spcPct val="20000"/>
        </a:spcBef>
        <a:buFont typeface="Arial" pitchFamily="34" charset="0"/>
        <a:buChar char="–"/>
        <a:defRPr sz="10900" kern="1200">
          <a:solidFill>
            <a:schemeClr val="tx1"/>
          </a:solidFill>
          <a:latin typeface="+mn-lt"/>
          <a:ea typeface="+mn-ea"/>
          <a:cs typeface="+mn-cs"/>
        </a:defRPr>
      </a:lvl2pPr>
      <a:lvl3pPr marL="4449128" indent="-889826" algn="l" defTabSz="3559302" rtl="0" eaLnBrk="1" latinLnBrk="0" hangingPunct="1">
        <a:spcBef>
          <a:spcPct val="20000"/>
        </a:spcBef>
        <a:buFont typeface="Arial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3pPr>
      <a:lvl4pPr marL="6228779" indent="-889826" algn="l" defTabSz="3559302" rtl="0" eaLnBrk="1" latinLnBrk="0" hangingPunct="1">
        <a:spcBef>
          <a:spcPct val="20000"/>
        </a:spcBef>
        <a:buFont typeface="Arial" pitchFamily="34" charset="0"/>
        <a:buChar char="–"/>
        <a:defRPr sz="7800" kern="1200">
          <a:solidFill>
            <a:schemeClr val="tx1"/>
          </a:solidFill>
          <a:latin typeface="+mn-lt"/>
          <a:ea typeface="+mn-ea"/>
          <a:cs typeface="+mn-cs"/>
        </a:defRPr>
      </a:lvl4pPr>
      <a:lvl5pPr marL="8008430" indent="-889826" algn="l" defTabSz="3559302" rtl="0" eaLnBrk="1" latinLnBrk="0" hangingPunct="1">
        <a:spcBef>
          <a:spcPct val="20000"/>
        </a:spcBef>
        <a:buFont typeface="Arial" pitchFamily="34" charset="0"/>
        <a:buChar char="»"/>
        <a:defRPr sz="7800" kern="1200">
          <a:solidFill>
            <a:schemeClr val="tx1"/>
          </a:solidFill>
          <a:latin typeface="+mn-lt"/>
          <a:ea typeface="+mn-ea"/>
          <a:cs typeface="+mn-cs"/>
        </a:defRPr>
      </a:lvl5pPr>
      <a:lvl6pPr marL="9788081" indent="-889826" algn="l" defTabSz="3559302" rtl="0" eaLnBrk="1" latinLnBrk="0" hangingPunct="1">
        <a:spcBef>
          <a:spcPct val="20000"/>
        </a:spcBef>
        <a:buFont typeface="Arial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6pPr>
      <a:lvl7pPr marL="11567732" indent="-889826" algn="l" defTabSz="3559302" rtl="0" eaLnBrk="1" latinLnBrk="0" hangingPunct="1">
        <a:spcBef>
          <a:spcPct val="20000"/>
        </a:spcBef>
        <a:buFont typeface="Arial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7pPr>
      <a:lvl8pPr marL="13347383" indent="-889826" algn="l" defTabSz="3559302" rtl="0" eaLnBrk="1" latinLnBrk="0" hangingPunct="1">
        <a:spcBef>
          <a:spcPct val="20000"/>
        </a:spcBef>
        <a:buFont typeface="Arial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8pPr>
      <a:lvl9pPr marL="15127034" indent="-889826" algn="l" defTabSz="3559302" rtl="0" eaLnBrk="1" latinLnBrk="0" hangingPunct="1">
        <a:spcBef>
          <a:spcPct val="20000"/>
        </a:spcBef>
        <a:buFont typeface="Arial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5930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1pPr>
      <a:lvl2pPr marL="1779651" algn="l" defTabSz="355930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2pPr>
      <a:lvl3pPr marL="3559302" algn="l" defTabSz="355930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3pPr>
      <a:lvl4pPr marL="5338953" algn="l" defTabSz="355930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4pPr>
      <a:lvl5pPr marL="7118604" algn="l" defTabSz="355930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5pPr>
      <a:lvl6pPr marL="8898255" algn="l" defTabSz="355930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6pPr>
      <a:lvl7pPr marL="10677906" algn="l" defTabSz="355930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7pPr>
      <a:lvl8pPr marL="12457557" algn="l" defTabSz="355930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8pPr>
      <a:lvl9pPr marL="14237208" algn="l" defTabSz="355930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3236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Marian1</dc:creator>
  <cp:lastModifiedBy>Marian1</cp:lastModifiedBy>
  <cp:revision>2</cp:revision>
  <dcterms:created xsi:type="dcterms:W3CDTF">2006-08-16T00:00:00Z</dcterms:created>
  <dcterms:modified xsi:type="dcterms:W3CDTF">2016-08-09T11:40:07Z</dcterms:modified>
</cp:coreProperties>
</file>